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7" r:id="rId3"/>
    <p:sldId id="282" r:id="rId4"/>
    <p:sldId id="283" r:id="rId5"/>
    <p:sldId id="279" r:id="rId6"/>
    <p:sldId id="280" r:id="rId7"/>
    <p:sldId id="284" r:id="rId8"/>
    <p:sldId id="28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lations internationales" initials="RI" lastIdx="1" clrIdx="0">
    <p:extLst>
      <p:ext uri="{19B8F6BF-5375-455C-9EA6-DF929625EA0E}">
        <p15:presenceInfo xmlns:p15="http://schemas.microsoft.com/office/powerpoint/2012/main" userId="Relations international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F1C"/>
    <a:srgbClr val="FFFFFF"/>
    <a:srgbClr val="534D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2" autoAdjust="0"/>
    <p:restoredTop sz="94660"/>
  </p:normalViewPr>
  <p:slideViewPr>
    <p:cSldViewPr>
      <p:cViewPr varScale="1">
        <p:scale>
          <a:sx n="83" d="100"/>
          <a:sy n="83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7AC9D-1D34-40FB-B6DE-0B9B73115D71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A8217-19B8-4883-9CBF-7A8B148DA0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484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8217-19B8-4883-9CBF-7A8B148DA08B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360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9" name="Picture 2" descr="\\serveurdonnee\Services Transversaux\Communication\Projets ponctuels\PALL\picto_blanc_contour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4171950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AC8F1C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pic>
        <p:nvPicPr>
          <p:cNvPr id="11" name="Picture 2" descr="S:\Projets ponctuels\PALL\logo_blan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5443930" cy="18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1"/>
              </a:solidFill>
            </a:endParaRP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15616" y="6525344"/>
            <a:ext cx="1475184" cy="268139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17764" y="6525344"/>
            <a:ext cx="2002035" cy="268139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211616" y="6525344"/>
            <a:ext cx="1475184" cy="268139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219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938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420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C8F1C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0789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993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854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780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623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98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902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214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534D4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15616" y="6520259"/>
            <a:ext cx="1475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AED2CB-C201-417B-AB2C-4318E891C29D}" type="datetimeFigureOut">
              <a:rPr lang="fr-BE" smtClean="0"/>
              <a:pPr/>
              <a:t>01-07-21</a:t>
            </a:fld>
            <a:endParaRPr lang="fr-BE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17764" y="6520259"/>
            <a:ext cx="2002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11616" y="6520259"/>
            <a:ext cx="1475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880F75-8C58-4CEA-B9FB-444D05DC1A10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11" name="Picture 2" descr="S:\Projets ponctuels\PALL\logo_noi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3058"/>
            <a:ext cx="1656184" cy="56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5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AC8F1C"/>
          </a:solidFill>
          <a:latin typeface="Corbel" panose="020B0503020204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vellersonline.be/" TargetMode="External"/><Relationship Id="rId2" Type="http://schemas.openxmlformats.org/officeDocument/2006/relationships/hyperlink" Target="http://www.diplomatie.b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anda.be/fr/" TargetMode="External"/><Relationship Id="rId4" Type="http://schemas.openxmlformats.org/officeDocument/2006/relationships/hyperlink" Target="http://www.diplomatie.gouv.f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4800" dirty="0" smtClean="0"/>
              <a:t>L’étudiant en voyage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3100" dirty="0"/>
              <a:t>Q</a:t>
            </a:r>
            <a:r>
              <a:rPr lang="fr-BE" sz="3100" dirty="0" smtClean="0"/>
              <a:t>uelques rappels utiles pour les risques</a:t>
            </a:r>
            <a:endParaRPr lang="fr-BE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206680" cy="1752600"/>
          </a:xfrm>
        </p:spPr>
        <p:txBody>
          <a:bodyPr>
            <a:normAutofit/>
          </a:bodyPr>
          <a:lstStyle/>
          <a:p>
            <a:pPr algn="r"/>
            <a:r>
              <a:rPr lang="fr-BE" sz="2000" dirty="0" smtClean="0"/>
              <a:t>Nicolas Antoine-Moussiaux, Faculté de Médecine vétérinaire, ULiège</a:t>
            </a:r>
            <a:br>
              <a:rPr lang="fr-BE" sz="2000" dirty="0" smtClean="0"/>
            </a:br>
            <a:r>
              <a:rPr lang="fr-BE" sz="2000" dirty="0" smtClean="0"/>
              <a:t>Patricia Petit, RI, ULiège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5116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Distinguer imprévu et risque réel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BE" dirty="0" smtClean="0"/>
          </a:p>
          <a:p>
            <a:r>
              <a:rPr lang="fr-BE" u="sng" dirty="0"/>
              <a:t>Imprévus </a:t>
            </a:r>
            <a:r>
              <a:rPr lang="fr-BE" dirty="0"/>
              <a:t>: font partie du voyage… et de la vie. Les vivre sereinement. Nos conseils vous permettent d’éviter que cela devienne un risque.</a:t>
            </a:r>
          </a:p>
          <a:p>
            <a:r>
              <a:rPr lang="fr-BE" u="sng" dirty="0"/>
              <a:t>Risques</a:t>
            </a:r>
            <a:r>
              <a:rPr lang="fr-BE" dirty="0"/>
              <a:t> : il n’y a que des solutions… Très, très peu de situations sont réellement des problèmes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b="1" dirty="0"/>
              <a:t>Partir est une chance!</a:t>
            </a:r>
          </a:p>
          <a:p>
            <a:endParaRPr lang="fr-BE" b="1" dirty="0"/>
          </a:p>
          <a:p>
            <a:pPr lvl="1"/>
            <a:r>
              <a:rPr lang="fr-BE" sz="2800" dirty="0"/>
              <a:t>Acquérir des compétences d’adaptation utiles dans la vie professionnelle et personnelle </a:t>
            </a:r>
          </a:p>
          <a:p>
            <a:pPr lvl="1"/>
            <a:r>
              <a:rPr lang="fr-BE" sz="2800" dirty="0"/>
              <a:t>Sortir de la zone de confort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 petit outil pour consultation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44408" cy="399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 petit outil pour consultation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A regarder avant le départ : </a:t>
            </a:r>
          </a:p>
          <a:p>
            <a:pPr lvl="1"/>
            <a:r>
              <a:rPr lang="fr-BE" dirty="0" smtClean="0"/>
              <a:t>plein de conseils utiles </a:t>
            </a:r>
          </a:p>
          <a:p>
            <a:pPr lvl="1"/>
            <a:endParaRPr lang="fr-BE" dirty="0" smtClean="0"/>
          </a:p>
          <a:p>
            <a:r>
              <a:rPr lang="fr-BE" dirty="0" smtClean="0"/>
              <a:t>A regarder en cas de problème : </a:t>
            </a:r>
          </a:p>
          <a:p>
            <a:pPr lvl="1"/>
            <a:r>
              <a:rPr lang="fr-BE" dirty="0" smtClean="0"/>
              <a:t>des ressources adaptées</a:t>
            </a:r>
          </a:p>
          <a:p>
            <a:pPr lvl="1"/>
            <a:endParaRPr lang="fr-BE" dirty="0"/>
          </a:p>
          <a:p>
            <a:r>
              <a:rPr lang="fr-BE" dirty="0" smtClean="0"/>
              <a:t>Disponible via le QR code suivant</a:t>
            </a:r>
            <a:r>
              <a:rPr lang="fr-BE" dirty="0"/>
              <a:t>:</a:t>
            </a:r>
            <a:endParaRPr lang="fr-BE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861048"/>
            <a:ext cx="1351703" cy="168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Vous partez en Europe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5"/>
          </a:xfrm>
        </p:spPr>
        <p:txBody>
          <a:bodyPr>
            <a:normAutofit fontScale="70000" lnSpcReduction="20000"/>
          </a:bodyPr>
          <a:lstStyle/>
          <a:p>
            <a:endParaRPr lang="fr-BE" dirty="0" smtClean="0"/>
          </a:p>
          <a:p>
            <a:r>
              <a:rPr lang="fr-BE" dirty="0"/>
              <a:t>Les problèmes ont les mêmes solutions qu’en Belgique !</a:t>
            </a:r>
          </a:p>
          <a:p>
            <a:endParaRPr lang="fr-BE" dirty="0"/>
          </a:p>
          <a:p>
            <a:r>
              <a:rPr lang="fr-BE" dirty="0"/>
              <a:t>Risques mineurs : la valise n’arrive pas, vous ratez l’avion, les bureaux de l’université d’accueil sont fermés, votre logement ne vous convient pas, vous avez perdu/on vous a volé des documents, votre programme de cours tarde</a:t>
            </a:r>
          </a:p>
          <a:p>
            <a:pPr lvl="1"/>
            <a:r>
              <a:rPr lang="fr-BE" dirty="0"/>
              <a:t>Recours prévus : aéroport, banque, </a:t>
            </a:r>
            <a:r>
              <a:rPr lang="fr-BE" dirty="0" err="1"/>
              <a:t>etc</a:t>
            </a:r>
            <a:endParaRPr lang="fr-BE" dirty="0"/>
          </a:p>
          <a:p>
            <a:pPr lvl="1"/>
            <a:r>
              <a:rPr lang="fr-BE" dirty="0"/>
              <a:t>10 jours en auberge de jeunesse ou dans un petit hôtel</a:t>
            </a:r>
          </a:p>
          <a:p>
            <a:pPr lvl="1"/>
            <a:r>
              <a:rPr lang="fr-BE" dirty="0"/>
              <a:t>Sac à dos devant</a:t>
            </a:r>
          </a:p>
          <a:p>
            <a:pPr lvl="1"/>
            <a:r>
              <a:rPr lang="fr-BE" dirty="0"/>
              <a:t>Vous avez des doubles : no stress, ça arrive à tout le monde!</a:t>
            </a:r>
          </a:p>
          <a:p>
            <a:pPr lvl="1"/>
            <a:r>
              <a:rPr lang="fr-BE" dirty="0"/>
              <a:t>Patience  et gentillesse : est-ce urgent… pour ceux qui vous entendent ?</a:t>
            </a:r>
          </a:p>
          <a:p>
            <a:pPr lvl="1"/>
            <a:endParaRPr lang="fr-BE" dirty="0"/>
          </a:p>
          <a:p>
            <a:r>
              <a:rPr lang="fr-BE" dirty="0"/>
              <a:t>Pour découvrir votre nouvel environnement :</a:t>
            </a:r>
          </a:p>
          <a:p>
            <a:pPr lvl="1"/>
            <a:r>
              <a:rPr lang="fr-BE" dirty="0"/>
              <a:t>Contactez les ESN locaux</a:t>
            </a:r>
          </a:p>
          <a:p>
            <a:pPr lvl="1"/>
            <a:r>
              <a:rPr lang="fr-BE" dirty="0"/>
              <a:t>Soyez accompagné d’un local et/ou d’un autre étudiant</a:t>
            </a:r>
          </a:p>
          <a:p>
            <a:pPr lvl="1"/>
            <a:r>
              <a:rPr lang="fr-BE" dirty="0"/>
              <a:t>Profitez des séances d’intégration </a:t>
            </a:r>
          </a:p>
          <a:p>
            <a:pPr lvl="1"/>
            <a:r>
              <a:rPr lang="fr-BE" dirty="0"/>
              <a:t>Présentez-vous, allez vers les autres ! (professeurs, étudiants, voisins, …)</a:t>
            </a:r>
          </a:p>
        </p:txBody>
      </p:sp>
    </p:spTree>
    <p:extLst>
      <p:ext uri="{BB962C8B-B14F-4D97-AF65-F5344CB8AC3E}">
        <p14:creationId xmlns:p14="http://schemas.microsoft.com/office/powerpoint/2010/main" val="3615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Vous partez hors-Europe : idem + 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>
            <a:normAutofit fontScale="62500" lnSpcReduction="20000"/>
          </a:bodyPr>
          <a:lstStyle/>
          <a:p>
            <a:endParaRPr lang="fr-BE" dirty="0" smtClean="0"/>
          </a:p>
          <a:p>
            <a:r>
              <a:rPr lang="fr-BE" sz="3200" dirty="0"/>
              <a:t>Consultez le site des affaires étrangères et l’Ambassade du pays pour savoir ce qui sera attendu : visa, vaccins… : être en ordre est un maître-mot</a:t>
            </a:r>
          </a:p>
          <a:p>
            <a:pPr lvl="1"/>
            <a:r>
              <a:rPr lang="fr-BE" sz="2700" dirty="0"/>
              <a:t>Backup des documents : à plusieurs endroits, sur vous</a:t>
            </a:r>
          </a:p>
          <a:p>
            <a:endParaRPr lang="fr-BE" dirty="0"/>
          </a:p>
          <a:p>
            <a:r>
              <a:rPr lang="fr-BE" sz="3200" dirty="0"/>
              <a:t>Ayez des « outils » adaptés à votre destination : </a:t>
            </a:r>
          </a:p>
          <a:p>
            <a:pPr lvl="1"/>
            <a:r>
              <a:rPr lang="fr-BE" sz="2700" dirty="0"/>
              <a:t>chargeur portable pour GSM, médicaments indispensables, bagage le plus léger possible</a:t>
            </a:r>
          </a:p>
          <a:p>
            <a:pPr lvl="1"/>
            <a:endParaRPr lang="fr-BE" dirty="0"/>
          </a:p>
          <a:p>
            <a:r>
              <a:rPr lang="fr-BE" sz="3200" dirty="0"/>
              <a:t>En cas de problème plus grave : l’ambassade est là pour les ressortissants comme vous : </a:t>
            </a:r>
          </a:p>
          <a:p>
            <a:pPr lvl="1"/>
            <a:r>
              <a:rPr lang="fr-BE" sz="2700" dirty="0"/>
              <a:t>inscrivez vous à l’avance sur le site des affaires étrangères</a:t>
            </a:r>
          </a:p>
          <a:p>
            <a:pPr lvl="1"/>
            <a:r>
              <a:rPr lang="fr-BE" sz="2700" dirty="0"/>
              <a:t>manifestez vous à l’arrivée, laissez une adresse ou un n° de téléphone</a:t>
            </a:r>
          </a:p>
          <a:p>
            <a:pPr lvl="1"/>
            <a:endParaRPr lang="fr-BE" dirty="0"/>
          </a:p>
          <a:p>
            <a:r>
              <a:rPr lang="fr-BE" sz="3200" dirty="0"/>
              <a:t>Emportez avec vous vos propres « réseaux de connaissances » : les n° de téléphone et adresses-ressources : </a:t>
            </a:r>
          </a:p>
          <a:p>
            <a:pPr lvl="1"/>
            <a:r>
              <a:rPr lang="fr-BE" sz="2700" dirty="0"/>
              <a:t>contact dans lieu d’accueil, personnes belges ou européennes locales, professeurs, ONG, hôpital local, consulat et ambassade… </a:t>
            </a:r>
          </a:p>
        </p:txBody>
      </p:sp>
    </p:spTree>
    <p:extLst>
      <p:ext uri="{BB962C8B-B14F-4D97-AF65-F5344CB8AC3E}">
        <p14:creationId xmlns:p14="http://schemas.microsoft.com/office/powerpoint/2010/main" val="26496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Liens utiles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>
            <a:normAutofit/>
          </a:bodyPr>
          <a:lstStyle/>
          <a:p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sz="3200" dirty="0" smtClean="0"/>
              <a:t> </a:t>
            </a:r>
            <a:r>
              <a:rPr lang="fr-BE" dirty="0">
                <a:hlinkClick r:id="rId2"/>
              </a:rPr>
              <a:t>www.diplomatie.be</a:t>
            </a:r>
            <a:r>
              <a:rPr lang="fr-BE" dirty="0"/>
              <a:t>   </a:t>
            </a:r>
            <a:endParaRPr lang="fr-BE" sz="2400" dirty="0"/>
          </a:p>
          <a:p>
            <a:pPr>
              <a:buFont typeface="Wingdings" panose="05000000000000000000" pitchFamily="2" charset="2"/>
              <a:buChar char="Ø"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hlinkClick r:id="rId3"/>
              </a:rPr>
              <a:t>www.travellersonline.be</a:t>
            </a:r>
            <a:r>
              <a:rPr lang="fr-BE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hlinkClick r:id="rId4"/>
              </a:rPr>
              <a:t>www.diplomatie.gouv.fr</a:t>
            </a:r>
            <a:r>
              <a:rPr lang="fr-BE" dirty="0" smtClean="0"/>
              <a:t> - Ariane (étudiants français)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>
                <a:hlinkClick r:id="rId5"/>
              </a:rPr>
              <a:t>https://www.wanda.be/fr</a:t>
            </a:r>
            <a:r>
              <a:rPr lang="fr-BE" dirty="0" smtClean="0">
                <a:hlinkClick r:id="rId5"/>
              </a:rPr>
              <a:t>/</a:t>
            </a:r>
            <a:r>
              <a:rPr lang="fr-BE" dirty="0" smtClean="0"/>
              <a:t> </a:t>
            </a:r>
            <a:r>
              <a:rPr lang="fr-BE" sz="1800" dirty="0" smtClean="0"/>
              <a:t>- Institut de médecine tropicale</a:t>
            </a:r>
          </a:p>
        </p:txBody>
      </p:sp>
    </p:spTree>
    <p:extLst>
      <p:ext uri="{BB962C8B-B14F-4D97-AF65-F5344CB8AC3E}">
        <p14:creationId xmlns:p14="http://schemas.microsoft.com/office/powerpoint/2010/main" val="6859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En résumé: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r>
              <a:rPr lang="fr-BE" b="1" dirty="0" smtClean="0"/>
              <a:t>Vous </a:t>
            </a:r>
            <a:r>
              <a:rPr lang="fr-BE" b="1" dirty="0"/>
              <a:t>avez là une possibilité unique ! Profitez-en pour … 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Vous découvrir</a:t>
            </a:r>
          </a:p>
          <a:p>
            <a:r>
              <a:rPr lang="fr-BE" dirty="0"/>
              <a:t>Apprendre sur les autres et sur d’autres réalités : soyez curieux dans vos rencontres, les gens que vous rencontrez sont gentils…</a:t>
            </a:r>
          </a:p>
          <a:p>
            <a:r>
              <a:rPr lang="fr-BE" dirty="0"/>
              <a:t>Revenir plus malin : connaître un peu le monde et avoir confiance en soi et dans la vie, voilà de bons objectifs de départ…</a:t>
            </a:r>
          </a:p>
          <a:p>
            <a:endParaRPr lang="fr-BE" dirty="0"/>
          </a:p>
          <a:p>
            <a:pPr marL="0" indent="0" algn="ctr">
              <a:buNone/>
            </a:pPr>
            <a:r>
              <a:rPr lang="fr-BE" dirty="0"/>
              <a:t>C’est une </a:t>
            </a:r>
            <a:r>
              <a:rPr lang="fr-BE" b="1" dirty="0"/>
              <a:t>« école de vie », </a:t>
            </a:r>
            <a:r>
              <a:rPr lang="fr-BE" dirty="0"/>
              <a:t>qui vous servira toujours. Le monde est plein d’amis! </a:t>
            </a:r>
          </a:p>
          <a:p>
            <a:pPr marL="0" indent="0" algn="ctr">
              <a:buNone/>
            </a:pPr>
            <a:r>
              <a:rPr lang="fr-BE" dirty="0"/>
              <a:t>Bon vent!</a:t>
            </a:r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2200" dirty="0"/>
              <a:t>Merci de nous avoir écoutés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761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PôleLL - modèle finalisé">
  <a:themeElements>
    <a:clrScheme name="Pôle Liège Lux">
      <a:dk1>
        <a:sysClr val="windowText" lastClr="000000"/>
      </a:dk1>
      <a:lt1>
        <a:sysClr val="window" lastClr="FFFFFF"/>
      </a:lt1>
      <a:dk2>
        <a:srgbClr val="534D46"/>
      </a:dk2>
      <a:lt2>
        <a:srgbClr val="EEECE1"/>
      </a:lt2>
      <a:accent1>
        <a:srgbClr val="AC8F1C"/>
      </a:accent1>
      <a:accent2>
        <a:srgbClr val="FF3300"/>
      </a:accent2>
      <a:accent3>
        <a:srgbClr val="FFFF00"/>
      </a:accent3>
      <a:accent4>
        <a:srgbClr val="1B306B"/>
      </a:accent4>
      <a:accent5>
        <a:srgbClr val="006666"/>
      </a:accent5>
      <a:accent6>
        <a:srgbClr val="9E004F"/>
      </a:accent6>
      <a:hlink>
        <a:srgbClr val="F600C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PôleLL - modèle finalisé</Template>
  <TotalTime>112</TotalTime>
  <Words>546</Words>
  <Application>Microsoft Office PowerPoint</Application>
  <PresentationFormat>Affichage à l'écran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PPT PôleLL - modèle finalisé</vt:lpstr>
      <vt:lpstr>L’étudiant en voyage Quelques rappels utiles pour les risques</vt:lpstr>
      <vt:lpstr>Distinguer imprévu et risque réel</vt:lpstr>
      <vt:lpstr>Un petit outil pour consultation </vt:lpstr>
      <vt:lpstr>Un petit outil pour consultation </vt:lpstr>
      <vt:lpstr>Vous partez en Europe</vt:lpstr>
      <vt:lpstr>Vous partez hors-Europe : idem + …</vt:lpstr>
      <vt:lpstr>Liens utiles</vt:lpstr>
      <vt:lpstr>En résumé: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Aurelie Proietti</dc:creator>
  <cp:lastModifiedBy>Proietti Aurélie</cp:lastModifiedBy>
  <cp:revision>24</cp:revision>
  <dcterms:created xsi:type="dcterms:W3CDTF">2016-02-29T09:53:14Z</dcterms:created>
  <dcterms:modified xsi:type="dcterms:W3CDTF">2021-07-01T10:17:27Z</dcterms:modified>
</cp:coreProperties>
</file>